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0.54618473895582331</c:v>
                </c:pt>
                <c:pt idx="1">
                  <c:v>0.44979919678714858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1.9607843137254902E-2</c:v>
                </c:pt>
                <c:pt idx="1">
                  <c:v>0</c:v>
                </c:pt>
                <c:pt idx="2">
                  <c:v>0</c:v>
                </c:pt>
                <c:pt idx="3">
                  <c:v>0</c:v>
                </c:pt>
                <c:pt idx="4">
                  <c:v>7.8431372549019607E-3</c:v>
                </c:pt>
                <c:pt idx="5">
                  <c:v>0.97254901960784312</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5.9953559011094004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1.0972693918045238</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0.39539081428237033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0.11023200287223922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1.1508064102816977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0.11023200287223922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0.39539081428237033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0.35109253183278444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5.9953559011094004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HORTON GENERAL HOSPITAL (-)</c:v>
                </c:pt>
                <c:pt idx="2">
                  <c:v>JOHN RADCLIFFE HOSPITAL (44)</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HORTON GENERAL HOSPITAL (-)</c:v>
                </c:pt>
                <c:pt idx="2">
                  <c:v>JOHN RADCLIFFE HOSPITAL (44)</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HORTON GENERAL HOSPITAL (-)</c:v>
                </c:pt>
                <c:pt idx="2">
                  <c:v>JOHN RADCLIFFE HOSPITAL (44)</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HORTON GENERAL HOSPITAL (-)</c:v>
                </c:pt>
                <c:pt idx="2">
                  <c:v>JOHN RADCLIFFE HOSPITAL (44)</c:v>
                </c:pt>
                <c:pt idx="3">
                  <c:v>WALLINGFORD COMMUNITY HOSPITAL (-)</c:v>
                </c:pt>
                <c:pt idx="4">
                  <c:v>CHIPPING NORTON COMMUNITY HOSPITAL (-)</c:v>
                </c:pt>
              </c:strCache>
            </c:strRef>
          </c:cat>
          <c:val>
            <c:numRef>
              <c:f>Sheet1!$G$2:$G$6</c:f>
              <c:numCache>
                <c:formatCode>0.0;;</c:formatCode>
                <c:ptCount val="5"/>
                <c:pt idx="0">
                  <c:v>7.5038469679951127</c:v>
                </c:pt>
                <c:pt idx="1">
                  <c:v>0</c:v>
                </c:pt>
                <c:pt idx="2">
                  <c:v>7.5080226133345596</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HORTON GENERAL HOSPITAL (-)</c:v>
                </c:pt>
                <c:pt idx="2">
                  <c:v>JOHN RADCLIFFE HOSPITAL (44)</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HORTON GENERAL HOSPITAL (-)</c:v>
                </c:pt>
                <c:pt idx="2">
                  <c:v>JOHN RADCLIFFE HOSPITAL (44)</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HORTON GENERAL HOSPITAL (-)</c:v>
                </c:pt>
                <c:pt idx="2">
                  <c:v>JOHN RADCLIFFE HOSPITAL (44)</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2.4961530320048873</c:v>
                </c:pt>
                <c:pt idx="1">
                  <c:v>0</c:v>
                </c:pt>
                <c:pt idx="2">
                  <c:v>2.4919773866654404</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HORTON GENERAL HOSPITAL (-)</c:v>
                </c:pt>
                <c:pt idx="2">
                  <c:v>JOHN RADCLIFFE HOSPITAL (157)</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HORTON GENERAL HOSPITAL (-)</c:v>
                </c:pt>
                <c:pt idx="2">
                  <c:v>JOHN RADCLIFFE HOSPITAL (157)</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HORTON GENERAL HOSPITAL (-)</c:v>
                </c:pt>
                <c:pt idx="2">
                  <c:v>JOHN RADCLIFFE HOSPITAL (157)</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HORTON GENERAL HOSPITAL (-)</c:v>
                </c:pt>
                <c:pt idx="2">
                  <c:v>JOHN RADCLIFFE HOSPITAL (157)</c:v>
                </c:pt>
                <c:pt idx="3">
                  <c:v>WALLINGFORD COMMUNITY HOSPITAL (-)</c:v>
                </c:pt>
                <c:pt idx="4">
                  <c:v>CHIPPING NORTON COMMUNITY HOSPITAL (-)</c:v>
                </c:pt>
              </c:strCache>
            </c:strRef>
          </c:cat>
          <c:val>
            <c:numRef>
              <c:f>Sheet1!$G$2:$G$6</c:f>
              <c:numCache>
                <c:formatCode>0.0;;</c:formatCode>
                <c:ptCount val="5"/>
                <c:pt idx="0">
                  <c:v>7.907465201109523</c:v>
                </c:pt>
                <c:pt idx="1">
                  <c:v>0</c:v>
                </c:pt>
                <c:pt idx="2">
                  <c:v>7.8789531685190948</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HORTON GENERAL HOSPITAL (-)</c:v>
                </c:pt>
                <c:pt idx="2">
                  <c:v>JOHN RADCLIFFE HOSPITAL (157)</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HORTON GENERAL HOSPITAL (-)</c:v>
                </c:pt>
                <c:pt idx="2">
                  <c:v>JOHN RADCLIFFE HOSPITAL (157)</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(167)</c:v>
                </c:pt>
                <c:pt idx="1">
                  <c:v>HORTON GENERAL HOSPITAL (-)</c:v>
                </c:pt>
                <c:pt idx="2">
                  <c:v>JOHN RADCLIFFE HOSPITAL (157)</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2.092534798890477</c:v>
                </c:pt>
                <c:pt idx="1">
                  <c:v>0</c:v>
                </c:pt>
                <c:pt idx="2">
                  <c:v>2.1210468314809052</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(187)</c:v>
                </c:pt>
                <c:pt idx="1">
                  <c:v>HORTON GENERAL HOSPITAL (-)</c:v>
                </c:pt>
                <c:pt idx="2">
                  <c:v>JOHN RADCLIFFE HOSPITAL (176)</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(187)</c:v>
                </c:pt>
                <c:pt idx="1">
                  <c:v>HORTON GENERAL HOSPITAL (-)</c:v>
                </c:pt>
                <c:pt idx="2">
                  <c:v>JOHN RADCLIFFE HOSPITAL (176)</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(187)</c:v>
                </c:pt>
                <c:pt idx="1">
                  <c:v>HORTON GENERAL HOSPITAL (-)</c:v>
                </c:pt>
                <c:pt idx="2">
                  <c:v>JOHN RADCLIFFE HOSPITAL (176)</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(187)</c:v>
                </c:pt>
                <c:pt idx="1">
                  <c:v>HORTON GENERAL HOSPITAL (-)</c:v>
                </c:pt>
                <c:pt idx="2">
                  <c:v>JOHN RADCLIFFE HOSPITAL (176)</c:v>
                </c:pt>
                <c:pt idx="3">
                  <c:v>WALLINGFORD COMMUNITY HOSPITAL (-)</c:v>
                </c:pt>
                <c:pt idx="4">
                  <c:v>CHIPPING NORTON COMMUNITY HOSPITAL (-)</c:v>
                </c:pt>
              </c:strCache>
            </c:strRef>
          </c:cat>
          <c:val>
            <c:numRef>
              <c:f>Sheet1!$G$2:$G$6</c:f>
              <c:numCache>
                <c:formatCode>0.0;;</c:formatCode>
                <c:ptCount val="5"/>
                <c:pt idx="0">
                  <c:v>8.978953285940305</c:v>
                </c:pt>
                <c:pt idx="1">
                  <c:v>0</c:v>
                </c:pt>
                <c:pt idx="2">
                  <c:v>8.9768316075065027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(187)</c:v>
                </c:pt>
                <c:pt idx="1">
                  <c:v>HORTON GENERAL HOSPITAL (-)</c:v>
                </c:pt>
                <c:pt idx="2">
                  <c:v>JOHN RADCLIFFE HOSPITAL (176)</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(187)</c:v>
                </c:pt>
                <c:pt idx="1">
                  <c:v>HORTON GENERAL HOSPITAL (-)</c:v>
                </c:pt>
                <c:pt idx="2">
                  <c:v>JOHN RADCLIFFE HOSPITAL (176)</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(187)</c:v>
                </c:pt>
                <c:pt idx="1">
                  <c:v>HORTON GENERAL HOSPITAL (-)</c:v>
                </c:pt>
                <c:pt idx="2">
                  <c:v>JOHN RADCLIFFE HOSPITAL (176)</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1.021046714059695</c:v>
                </c:pt>
                <c:pt idx="1">
                  <c:v>0</c:v>
                </c:pt>
                <c:pt idx="2">
                  <c:v>1.0231683924934973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HORTON GENERAL HOSPITAL (-)</c:v>
                </c:pt>
                <c:pt idx="2">
                  <c:v>JOHN RADCLIFFE HOSPITAL (164)</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HORTON GENERAL HOSPITAL (-)</c:v>
                </c:pt>
                <c:pt idx="2">
                  <c:v>JOHN RADCLIFFE HOSPITAL (164)</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HORTON GENERAL HOSPITAL (-)</c:v>
                </c:pt>
                <c:pt idx="2">
                  <c:v>JOHN RADCLIFFE HOSPITAL (164)</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HORTON GENERAL HOSPITAL (-)</c:v>
                </c:pt>
                <c:pt idx="2">
                  <c:v>JOHN RADCLIFFE HOSPITAL (164)</c:v>
                </c:pt>
                <c:pt idx="3">
                  <c:v>WALLINGFORD COMMUNITY HOSPITAL (-)</c:v>
                </c:pt>
                <c:pt idx="4">
                  <c:v>CHIPPING NORTON COMMUNITY HOSPITAL (-)</c:v>
                </c:pt>
              </c:strCache>
            </c:strRef>
          </c:cat>
          <c:val>
            <c:numRef>
              <c:f>Sheet1!$G$2:$G$6</c:f>
              <c:numCache>
                <c:formatCode>0.0;;</c:formatCode>
                <c:ptCount val="5"/>
                <c:pt idx="0">
                  <c:v>7.1622710428092962</c:v>
                </c:pt>
                <c:pt idx="1">
                  <c:v>0</c:v>
                </c:pt>
                <c:pt idx="2">
                  <c:v>7.1544056857180847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HORTON GENERAL HOSPITAL (-)</c:v>
                </c:pt>
                <c:pt idx="2">
                  <c:v>JOHN RADCLIFFE HOSPITAL (164)</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HORTON GENERAL HOSPITAL (-)</c:v>
                </c:pt>
                <c:pt idx="2">
                  <c:v>JOHN RADCLIFFE HOSPITAL (164)</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(174)</c:v>
                </c:pt>
                <c:pt idx="1">
                  <c:v>HORTON GENERAL HOSPITAL (-)</c:v>
                </c:pt>
                <c:pt idx="2">
                  <c:v>JOHN RADCLIFFE HOSPITAL (164)</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2.8377289571907038</c:v>
                </c:pt>
                <c:pt idx="1">
                  <c:v>0</c:v>
                </c:pt>
                <c:pt idx="2">
                  <c:v>2.8455943142819153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(232)</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(232)</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(232)</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(232)</c:v>
                </c:pt>
                <c:pt idx="3">
                  <c:v>WALLINGFORD COMMUNITY HOSPITAL (-)</c:v>
                </c:pt>
                <c:pt idx="4">
                  <c:v>CHIPPING NORTON COMMUNITY HOSPITAL (-)</c:v>
                </c:pt>
              </c:strCache>
            </c:strRef>
          </c:cat>
          <c:val>
            <c:numRef>
              <c:f>Sheet1!$G$2:$G$6</c:f>
              <c:numCache>
                <c:formatCode>0.0;;</c:formatCode>
                <c:ptCount val="5"/>
                <c:pt idx="0">
                  <c:v>9.4620715597882885</c:v>
                </c:pt>
                <c:pt idx="1">
                  <c:v>0</c:v>
                </c:pt>
                <c:pt idx="2">
                  <c:v>9.438453179148226</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(232)</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(232)</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(232)</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0.53792844021171149</c:v>
                </c:pt>
                <c:pt idx="1">
                  <c:v>0</c:v>
                </c:pt>
                <c:pt idx="2">
                  <c:v>0.56154682085177399</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HORTON GENERAL HOSPITAL (-)</c:v>
                </c:pt>
                <c:pt idx="2">
                  <c:v>JOHN RADCLIFFE HOSPITAL (233)</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HORTON GENERAL HOSPITAL (-)</c:v>
                </c:pt>
                <c:pt idx="2">
                  <c:v>JOHN RADCLIFFE HOSPITAL (233)</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HORTON GENERAL HOSPITAL (-)</c:v>
                </c:pt>
                <c:pt idx="2">
                  <c:v>JOHN RADCLIFFE HOSPITAL (233)</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HORTON GENERAL HOSPITAL (-)</c:v>
                </c:pt>
                <c:pt idx="2">
                  <c:v>JOHN RADCLIFFE HOSPITAL (233)</c:v>
                </c:pt>
                <c:pt idx="3">
                  <c:v>WALLINGFORD COMMUNITY HOSPITAL (-)</c:v>
                </c:pt>
                <c:pt idx="4">
                  <c:v>CHIPPING NORTON COMMUNITY HOSPITAL (-)</c:v>
                </c:pt>
              </c:strCache>
            </c:strRef>
          </c:cat>
          <c:val>
            <c:numRef>
              <c:f>Sheet1!$G$2:$G$6</c:f>
              <c:numCache>
                <c:formatCode>0.0;;</c:formatCode>
                <c:ptCount val="5"/>
                <c:pt idx="0">
                  <c:v>9.1392679943701509</c:v>
                </c:pt>
                <c:pt idx="1">
                  <c:v>0</c:v>
                </c:pt>
                <c:pt idx="2">
                  <c:v>9.1257253915441279</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HORTON GENERAL HOSPITAL (-)</c:v>
                </c:pt>
                <c:pt idx="2">
                  <c:v>JOHN RADCLIFFE HOSPITAL (233)</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HORTON GENERAL HOSPITAL (-)</c:v>
                </c:pt>
                <c:pt idx="2">
                  <c:v>JOHN RADCLIFFE HOSPITAL (233)</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HORTON GENERAL HOSPITAL (-)</c:v>
                </c:pt>
                <c:pt idx="2">
                  <c:v>JOHN RADCLIFFE HOSPITAL (233)</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0.86073200562984908</c:v>
                </c:pt>
                <c:pt idx="1">
                  <c:v>0</c:v>
                </c:pt>
                <c:pt idx="2">
                  <c:v>0.87427460845587213</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0.31818181818181818</c:v>
                </c:pt>
                <c:pt idx="1">
                  <c:v>0.68181818181818177</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(248)</c:v>
                </c:pt>
                <c:pt idx="1">
                  <c:v>HORTON GENERAL HOSPITAL (-)</c:v>
                </c:pt>
                <c:pt idx="2">
                  <c:v>JOHN RADCLIFFE HOSPITAL (237)</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(248)</c:v>
                </c:pt>
                <c:pt idx="1">
                  <c:v>HORTON GENERAL HOSPITAL (-)</c:v>
                </c:pt>
                <c:pt idx="2">
                  <c:v>JOHN RADCLIFFE HOSPITAL (237)</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(248)</c:v>
                </c:pt>
                <c:pt idx="1">
                  <c:v>HORTON GENERAL HOSPITAL (-)</c:v>
                </c:pt>
                <c:pt idx="2">
                  <c:v>JOHN RADCLIFFE HOSPITAL (237)</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(248)</c:v>
                </c:pt>
                <c:pt idx="1">
                  <c:v>HORTON GENERAL HOSPITAL (-)</c:v>
                </c:pt>
                <c:pt idx="2">
                  <c:v>JOHN RADCLIFFE HOSPITAL (237)</c:v>
                </c:pt>
                <c:pt idx="3">
                  <c:v>WALLINGFORD COMMUNITY HOSPITAL (-)</c:v>
                </c:pt>
                <c:pt idx="4">
                  <c:v>CHIPPING NORTON COMMUNITY HOSPITAL (-)</c:v>
                </c:pt>
              </c:strCache>
            </c:strRef>
          </c:cat>
          <c:val>
            <c:numRef>
              <c:f>Sheet1!$G$2:$G$6</c:f>
              <c:numCache>
                <c:formatCode>0.0;;</c:formatCode>
                <c:ptCount val="5"/>
                <c:pt idx="0">
                  <c:v>7.7331632901341463</c:v>
                </c:pt>
                <c:pt idx="1">
                  <c:v>0</c:v>
                </c:pt>
                <c:pt idx="2">
                  <c:v>7.7140765342822322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(248)</c:v>
                </c:pt>
                <c:pt idx="1">
                  <c:v>HORTON GENERAL HOSPITAL (-)</c:v>
                </c:pt>
                <c:pt idx="2">
                  <c:v>JOHN RADCLIFFE HOSPITAL (237)</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(248)</c:v>
                </c:pt>
                <c:pt idx="1">
                  <c:v>HORTON GENERAL HOSPITAL (-)</c:v>
                </c:pt>
                <c:pt idx="2">
                  <c:v>JOHN RADCLIFFE HOSPITAL (237)</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(248)</c:v>
                </c:pt>
                <c:pt idx="1">
                  <c:v>HORTON GENERAL HOSPITAL (-)</c:v>
                </c:pt>
                <c:pt idx="2">
                  <c:v>JOHN RADCLIFFE HOSPITAL (237)</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2.2668367098658537</c:v>
                </c:pt>
                <c:pt idx="1">
                  <c:v>0</c:v>
                </c:pt>
                <c:pt idx="2">
                  <c:v>2.2859234657177678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HORTON GENERAL HOSPITAL (-)</c:v>
                </c:pt>
                <c:pt idx="2">
                  <c:v>JOHN RADCLIFFE HOSPITAL (153)</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HORTON GENERAL HOSPITAL (-)</c:v>
                </c:pt>
                <c:pt idx="2">
                  <c:v>JOHN RADCLIFFE HOSPITAL (153)</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HORTON GENERAL HOSPITAL (-)</c:v>
                </c:pt>
                <c:pt idx="2">
                  <c:v>JOHN RADCLIFFE HOSPITAL (153)</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HORTON GENERAL HOSPITAL (-)</c:v>
                </c:pt>
                <c:pt idx="2">
                  <c:v>JOHN RADCLIFFE HOSPITAL (153)</c:v>
                </c:pt>
                <c:pt idx="3">
                  <c:v>WALLINGFORD COMMUNITY HOSPITAL (-)</c:v>
                </c:pt>
                <c:pt idx="4">
                  <c:v>CHIPPING NORTON COMMUNITY HOSPITAL (-)</c:v>
                </c:pt>
              </c:strCache>
            </c:strRef>
          </c:cat>
          <c:val>
            <c:numRef>
              <c:f>Sheet1!$G$2:$G$6</c:f>
              <c:numCache>
                <c:formatCode>0.0;;</c:formatCode>
                <c:ptCount val="5"/>
                <c:pt idx="0">
                  <c:v>8.200644363153792</c:v>
                </c:pt>
                <c:pt idx="1">
                  <c:v>0</c:v>
                </c:pt>
                <c:pt idx="2">
                  <c:v>8.2061926357246531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HORTON GENERAL HOSPITAL (-)</c:v>
                </c:pt>
                <c:pt idx="2">
                  <c:v>JOHN RADCLIFFE HOSPITAL (153)</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HORTON GENERAL HOSPITAL (-)</c:v>
                </c:pt>
                <c:pt idx="2">
                  <c:v>JOHN RADCLIFFE HOSPITAL (153)</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(158)</c:v>
                </c:pt>
                <c:pt idx="1">
                  <c:v>HORTON GENERAL HOSPITAL (-)</c:v>
                </c:pt>
                <c:pt idx="2">
                  <c:v>JOHN RADCLIFFE HOSPITAL (153)</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1.799355636846208</c:v>
                </c:pt>
                <c:pt idx="1">
                  <c:v>0</c:v>
                </c:pt>
                <c:pt idx="2">
                  <c:v>1.7938073642753469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HORTON GENERAL HOSPITAL (-)</c:v>
                </c:pt>
                <c:pt idx="2">
                  <c:v>JOHN RADCLIFFE HOSPITAL (227)</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HORTON GENERAL HOSPITAL (-)</c:v>
                </c:pt>
                <c:pt idx="2">
                  <c:v>JOHN RADCLIFFE HOSPITAL (227)</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HORTON GENERAL HOSPITAL (-)</c:v>
                </c:pt>
                <c:pt idx="2">
                  <c:v>JOHN RADCLIFFE HOSPITAL (227)</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HORTON GENERAL HOSPITAL (-)</c:v>
                </c:pt>
                <c:pt idx="2">
                  <c:v>JOHN RADCLIFFE HOSPITAL (227)</c:v>
                </c:pt>
                <c:pt idx="3">
                  <c:v>WALLINGFORD COMMUNITY HOSPITAL (-)</c:v>
                </c:pt>
                <c:pt idx="4">
                  <c:v>CHIPPING NORTON COMMUNITY HOSPITAL (-)</c:v>
                </c:pt>
              </c:strCache>
            </c:strRef>
          </c:cat>
          <c:val>
            <c:numRef>
              <c:f>Sheet1!$G$2:$G$6</c:f>
              <c:numCache>
                <c:formatCode>0.0;;</c:formatCode>
                <c:ptCount val="5"/>
                <c:pt idx="0">
                  <c:v>8.4288598389239482</c:v>
                </c:pt>
                <c:pt idx="1">
                  <c:v>0</c:v>
                </c:pt>
                <c:pt idx="2">
                  <c:v>8.4144446304713529</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HORTON GENERAL HOSPITAL (-)</c:v>
                </c:pt>
                <c:pt idx="2">
                  <c:v>JOHN RADCLIFFE HOSPITAL (227)</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HORTON GENERAL HOSPITAL (-)</c:v>
                </c:pt>
                <c:pt idx="2">
                  <c:v>JOHN RADCLIFFE HOSPITAL (227)</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(238)</c:v>
                </c:pt>
                <c:pt idx="1">
                  <c:v>HORTON GENERAL HOSPITAL (-)</c:v>
                </c:pt>
                <c:pt idx="2">
                  <c:v>JOHN RADCLIFFE HOSPITAL (227)</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1.5711401610760518</c:v>
                </c:pt>
                <c:pt idx="1">
                  <c:v>0</c:v>
                </c:pt>
                <c:pt idx="2">
                  <c:v>1.5855553695286471</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(239)</c:v>
                </c:pt>
                <c:pt idx="1">
                  <c:v>HORTON GENERAL HOSPITAL (-)</c:v>
                </c:pt>
                <c:pt idx="2">
                  <c:v>JOHN RADCLIFFE HOSPITAL (229)</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(239)</c:v>
                </c:pt>
                <c:pt idx="1">
                  <c:v>HORTON GENERAL HOSPITAL (-)</c:v>
                </c:pt>
                <c:pt idx="2">
                  <c:v>JOHN RADCLIFFE HOSPITAL (229)</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(239)</c:v>
                </c:pt>
                <c:pt idx="1">
                  <c:v>HORTON GENERAL HOSPITAL (-)</c:v>
                </c:pt>
                <c:pt idx="2">
                  <c:v>JOHN RADCLIFFE HOSPITAL (229)</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(239)</c:v>
                </c:pt>
                <c:pt idx="1">
                  <c:v>HORTON GENERAL HOSPITAL (-)</c:v>
                </c:pt>
                <c:pt idx="2">
                  <c:v>JOHN RADCLIFFE HOSPITAL (229)</c:v>
                </c:pt>
                <c:pt idx="3">
                  <c:v>WALLINGFORD COMMUNITY HOSPITAL (-)</c:v>
                </c:pt>
                <c:pt idx="4">
                  <c:v>CHIPPING NORTON COMMUNITY HOSPITAL (-)</c:v>
                </c:pt>
              </c:strCache>
            </c:strRef>
          </c:cat>
          <c:val>
            <c:numRef>
              <c:f>Sheet1!$G$2:$G$6</c:f>
              <c:numCache>
                <c:formatCode>0.0;;</c:formatCode>
                <c:ptCount val="5"/>
                <c:pt idx="0">
                  <c:v>8.6428501088427971</c:v>
                </c:pt>
                <c:pt idx="1">
                  <c:v>0</c:v>
                </c:pt>
                <c:pt idx="2">
                  <c:v>8.6219983973357532</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(239)</c:v>
                </c:pt>
                <c:pt idx="1">
                  <c:v>HORTON GENERAL HOSPITAL (-)</c:v>
                </c:pt>
                <c:pt idx="2">
                  <c:v>JOHN RADCLIFFE HOSPITAL (229)</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(239)</c:v>
                </c:pt>
                <c:pt idx="1">
                  <c:v>HORTON GENERAL HOSPITAL (-)</c:v>
                </c:pt>
                <c:pt idx="2">
                  <c:v>JOHN RADCLIFFE HOSPITAL (229)</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(239)</c:v>
                </c:pt>
                <c:pt idx="1">
                  <c:v>HORTON GENERAL HOSPITAL (-)</c:v>
                </c:pt>
                <c:pt idx="2">
                  <c:v>JOHN RADCLIFFE HOSPITAL (229)</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1.3571498911572029</c:v>
                </c:pt>
                <c:pt idx="1">
                  <c:v>0</c:v>
                </c:pt>
                <c:pt idx="2">
                  <c:v>1.3780016026642468</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Sheet1!$G$2:$G$6</c:f>
              <c:numCache>
                <c:formatCode>0.0;;</c:formatCode>
                <c:ptCount val="5"/>
                <c:pt idx="0">
                  <c:v>9.3822908304819226</c:v>
                </c:pt>
                <c:pt idx="1">
                  <c:v>0</c:v>
                </c:pt>
                <c:pt idx="2">
                  <c:v>9.3593253160119314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0.61770916951807742</c:v>
                </c:pt>
                <c:pt idx="1">
                  <c:v>0</c:v>
                </c:pt>
                <c:pt idx="2">
                  <c:v>0.64067468398806859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(230)</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(230)</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(230)</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(230)</c:v>
                </c:pt>
                <c:pt idx="3">
                  <c:v>WALLINGFORD COMMUNITY HOSPITAL (-)</c:v>
                </c:pt>
                <c:pt idx="4">
                  <c:v>CHIPPING NORTON COMMUNITY HOSPITAL (-)</c:v>
                </c:pt>
              </c:strCache>
            </c:strRef>
          </c:cat>
          <c:val>
            <c:numRef>
              <c:f>Sheet1!$G$2:$G$6</c:f>
              <c:numCache>
                <c:formatCode>0.0;;</c:formatCode>
                <c:ptCount val="5"/>
                <c:pt idx="0">
                  <c:v>8.5502058125247693</c:v>
                </c:pt>
                <c:pt idx="1">
                  <c:v>0</c:v>
                </c:pt>
                <c:pt idx="2">
                  <c:v>8.502493315410435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(230)</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(230)</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HORTON GENERAL HOSPITAL (-)</c:v>
                </c:pt>
                <c:pt idx="2">
                  <c:v>JOHN RADCLIFFE HOSPITAL (230)</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1.4497941874752307</c:v>
                </c:pt>
                <c:pt idx="1">
                  <c:v>0</c:v>
                </c:pt>
                <c:pt idx="2">
                  <c:v>1.497506684589565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Sheet1!$G$2:$G$6</c:f>
              <c:numCache>
                <c:formatCode>0.0;;</c:formatCode>
                <c:ptCount val="5"/>
                <c:pt idx="0">
                  <c:v>9.2544046234681883</c:v>
                </c:pt>
                <c:pt idx="1">
                  <c:v>0</c:v>
                </c:pt>
                <c:pt idx="2">
                  <c:v>9.2202121356706588</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0.74559537653181174</c:v>
                </c:pt>
                <c:pt idx="1">
                  <c:v>0</c:v>
                </c:pt>
                <c:pt idx="2">
                  <c:v>0.77978786432934122</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HORTON GENERAL HOSPITAL (-)</c:v>
                </c:pt>
                <c:pt idx="2">
                  <c:v>JOHN RADCLIFFE HOSPITAL (235)</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HORTON GENERAL HOSPITAL (-)</c:v>
                </c:pt>
                <c:pt idx="2">
                  <c:v>JOHN RADCLIFFE HOSPITAL (235)</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HORTON GENERAL HOSPITAL (-)</c:v>
                </c:pt>
                <c:pt idx="2">
                  <c:v>JOHN RADCLIFFE HOSPITAL (235)</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HORTON GENERAL HOSPITAL (-)</c:v>
                </c:pt>
                <c:pt idx="2">
                  <c:v>JOHN RADCLIFFE HOSPITAL (235)</c:v>
                </c:pt>
                <c:pt idx="3">
                  <c:v>WALLINGFORD COMMUNITY HOSPITAL (-)</c:v>
                </c:pt>
                <c:pt idx="4">
                  <c:v>CHIPPING NORTON COMMUNITY HOSPITAL (-)</c:v>
                </c:pt>
              </c:strCache>
            </c:strRef>
          </c:cat>
          <c:val>
            <c:numRef>
              <c:f>Sheet1!$G$2:$G$6</c:f>
              <c:numCache>
                <c:formatCode>0.0;;</c:formatCode>
                <c:ptCount val="5"/>
                <c:pt idx="0">
                  <c:v>8.7955214719768975</c:v>
                </c:pt>
                <c:pt idx="1">
                  <c:v>0</c:v>
                </c:pt>
                <c:pt idx="2">
                  <c:v>8.7687418014884795</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HORTON GENERAL HOSPITAL (-)</c:v>
                </c:pt>
                <c:pt idx="2">
                  <c:v>JOHN RADCLIFFE HOSPITAL (235)</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HORTON GENERAL HOSPITAL (-)</c:v>
                </c:pt>
                <c:pt idx="2">
                  <c:v>JOHN RADCLIFFE HOSPITAL (235)</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HORTON GENERAL HOSPITAL (-)</c:v>
                </c:pt>
                <c:pt idx="2">
                  <c:v>JOHN RADCLIFFE HOSPITAL (235)</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1.2044785280231025</c:v>
                </c:pt>
                <c:pt idx="1">
                  <c:v>0</c:v>
                </c:pt>
                <c:pt idx="2">
                  <c:v>1.2312581985115205</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HORTON GENERAL HOSPITAL (-)</c:v>
                </c:pt>
                <c:pt idx="2">
                  <c:v>JOHN RADCLIFFE HOSPITAL (211)</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HORTON GENERAL HOSPITAL (-)</c:v>
                </c:pt>
                <c:pt idx="2">
                  <c:v>JOHN RADCLIFFE HOSPITAL (211)</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HORTON GENERAL HOSPITAL (-)</c:v>
                </c:pt>
                <c:pt idx="2">
                  <c:v>JOHN RADCLIFFE HOSPITAL (211)</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HORTON GENERAL HOSPITAL (-)</c:v>
                </c:pt>
                <c:pt idx="2">
                  <c:v>JOHN RADCLIFFE HOSPITAL (211)</c:v>
                </c:pt>
                <c:pt idx="3">
                  <c:v>WALLINGFORD COMMUNITY HOSPITAL (-)</c:v>
                </c:pt>
                <c:pt idx="4">
                  <c:v>CHIPPING NORTON COMMUNITY HOSPITAL (-)</c:v>
                </c:pt>
              </c:strCache>
            </c:strRef>
          </c:cat>
          <c:val>
            <c:numRef>
              <c:f>Sheet1!$G$2:$G$6</c:f>
              <c:numCache>
                <c:formatCode>0.0;;</c:formatCode>
                <c:ptCount val="5"/>
                <c:pt idx="0">
                  <c:v>6.0425222167761747</c:v>
                </c:pt>
                <c:pt idx="1">
                  <c:v>0</c:v>
                </c:pt>
                <c:pt idx="2">
                  <c:v>5.9402374611942674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HORTON GENERAL HOSPITAL (-)</c:v>
                </c:pt>
                <c:pt idx="2">
                  <c:v>JOHN RADCLIFFE HOSPITAL (211)</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HORTON GENERAL HOSPITAL (-)</c:v>
                </c:pt>
                <c:pt idx="2">
                  <c:v>JOHN RADCLIFFE HOSPITAL (211)</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(222)</c:v>
                </c:pt>
                <c:pt idx="1">
                  <c:v>HORTON GENERAL HOSPITAL (-)</c:v>
                </c:pt>
                <c:pt idx="2">
                  <c:v>JOHN RADCLIFFE HOSPITAL (211)</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3.9574777832238253</c:v>
                </c:pt>
                <c:pt idx="1">
                  <c:v>0</c:v>
                </c:pt>
                <c:pt idx="2">
                  <c:v>4.0597625388057326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HORTON GENERAL HOSPITAL (-)</c:v>
                </c:pt>
                <c:pt idx="2">
                  <c:v>JOHN RADCLIFFE HOSPITAL (208)</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HORTON GENERAL HOSPITAL (-)</c:v>
                </c:pt>
                <c:pt idx="2">
                  <c:v>JOHN RADCLIFFE HOSPITAL (208)</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HORTON GENERAL HOSPITAL (-)</c:v>
                </c:pt>
                <c:pt idx="2">
                  <c:v>JOHN RADCLIFFE HOSPITAL (208)</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HORTON GENERAL HOSPITAL (-)</c:v>
                </c:pt>
                <c:pt idx="2">
                  <c:v>JOHN RADCLIFFE HOSPITAL (208)</c:v>
                </c:pt>
                <c:pt idx="3">
                  <c:v>WALLINGFORD COMMUNITY HOSPITAL (-)</c:v>
                </c:pt>
                <c:pt idx="4">
                  <c:v>CHIPPING NORTON COMMUNITY HOSPITAL (-)</c:v>
                </c:pt>
              </c:strCache>
            </c:strRef>
          </c:cat>
          <c:val>
            <c:numRef>
              <c:f>Sheet1!$G$2:$G$6</c:f>
              <c:numCache>
                <c:formatCode>0.0;;</c:formatCode>
                <c:ptCount val="5"/>
                <c:pt idx="0">
                  <c:v>7.2836785415891319</c:v>
                </c:pt>
                <c:pt idx="1">
                  <c:v>0</c:v>
                </c:pt>
                <c:pt idx="2">
                  <c:v>7.2775176262576089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HORTON GENERAL HOSPITAL (-)</c:v>
                </c:pt>
                <c:pt idx="2">
                  <c:v>JOHN RADCLIFFE HOSPITAL (208)</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HORTON GENERAL HOSPITAL (-)</c:v>
                </c:pt>
                <c:pt idx="2">
                  <c:v>JOHN RADCLIFFE HOSPITAL (208)</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HORTON GENERAL HOSPITAL (-)</c:v>
                </c:pt>
                <c:pt idx="2">
                  <c:v>JOHN RADCLIFFE HOSPITAL (208)</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2.7163214584108681</c:v>
                </c:pt>
                <c:pt idx="1">
                  <c:v>0</c:v>
                </c:pt>
                <c:pt idx="2">
                  <c:v>2.7224823737423911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55</c:v>
                </c:pt>
                <c:pt idx="4">
                  <c:v>1</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Sheet1!$G$2:$G$6</c:f>
              <c:numCache>
                <c:formatCode>0.0;;</c:formatCode>
                <c:ptCount val="5"/>
                <c:pt idx="0">
                  <c:v>8.9628099384027191</c:v>
                </c:pt>
                <c:pt idx="1">
                  <c:v>0</c:v>
                </c:pt>
                <c:pt idx="2">
                  <c:v>8.950506809916094</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(236)</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1.0371900615972809</c:v>
                </c:pt>
                <c:pt idx="1">
                  <c:v>0</c:v>
                </c:pt>
                <c:pt idx="2">
                  <c:v>1.049493190083906</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(237)</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(237)</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(237)</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(237)</c:v>
                </c:pt>
                <c:pt idx="3">
                  <c:v>WALLINGFORD COMMUNITY HOSPITAL (-)</c:v>
                </c:pt>
                <c:pt idx="4">
                  <c:v>CHIPPING NORTON COMMUNITY HOSPITAL (-)</c:v>
                </c:pt>
              </c:strCache>
            </c:strRef>
          </c:cat>
          <c:val>
            <c:numRef>
              <c:f>Sheet1!$G$2:$G$6</c:f>
              <c:numCache>
                <c:formatCode>0.0;;</c:formatCode>
                <c:ptCount val="5"/>
                <c:pt idx="0">
                  <c:v>5.6242806811762938</c:v>
                </c:pt>
                <c:pt idx="1">
                  <c:v>0</c:v>
                </c:pt>
                <c:pt idx="2">
                  <c:v>5.4979697830566847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(237)</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(237)</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HORTON GENERAL HOSPITAL (-)</c:v>
                </c:pt>
                <c:pt idx="2">
                  <c:v>JOHN RADCLIFFE HOSPITAL (237)</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4.3757193188237062</c:v>
                </c:pt>
                <c:pt idx="1">
                  <c:v>0</c:v>
                </c:pt>
                <c:pt idx="2">
                  <c:v>4.5020302169433153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(232)</c:v>
                </c:pt>
                <c:pt idx="1">
                  <c:v>HORTON GENERAL HOSPITAL (-)</c:v>
                </c:pt>
                <c:pt idx="2">
                  <c:v>JOHN RADCLIFFE HOSPITAL (227)</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(232)</c:v>
                </c:pt>
                <c:pt idx="1">
                  <c:v>HORTON GENERAL HOSPITAL (-)</c:v>
                </c:pt>
                <c:pt idx="2">
                  <c:v>JOHN RADCLIFFE HOSPITAL (227)</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(232)</c:v>
                </c:pt>
                <c:pt idx="1">
                  <c:v>HORTON GENERAL HOSPITAL (-)</c:v>
                </c:pt>
                <c:pt idx="2">
                  <c:v>JOHN RADCLIFFE HOSPITAL (227)</c:v>
                </c:pt>
                <c:pt idx="3">
                  <c:v>WALLINGFORD COMMUNITY HOSPITAL (-)</c:v>
                </c:pt>
                <c:pt idx="4">
                  <c:v>CHIPPING NORTON COMMUNITY HOSPITAL (-)</c:v>
                </c:pt>
              </c:strCache>
            </c:strRef>
          </c:cat>
          <c:val>
            <c:numRef>
              <c:f>Sheet1!$F$2:$F$6</c:f>
              <c:numCache>
                <c:formatCode>0.0;;</c:formatCode>
                <c:ptCount val="5"/>
                <c:pt idx="0">
                  <c:v>0</c:v>
                </c:pt>
                <c:pt idx="1">
                  <c:v>0</c:v>
                </c:pt>
                <c:pt idx="2">
                  <c:v>6.6012507335715824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(232)</c:v>
                </c:pt>
                <c:pt idx="1">
                  <c:v>HORTON GENERAL HOSPITAL (-)</c:v>
                </c:pt>
                <c:pt idx="2">
                  <c:v>JOHN RADCLIFFE HOSPITAL (227)</c:v>
                </c:pt>
                <c:pt idx="3">
                  <c:v>WALLINGFORD COMMUNITY HOSPITAL (-)</c:v>
                </c:pt>
                <c:pt idx="4">
                  <c:v>CHIPPING NORTON COMMUNITY HOSPITAL (-)</c:v>
                </c:pt>
              </c:strCache>
            </c:strRef>
          </c:cat>
          <c:val>
            <c:numRef>
              <c:f>Sheet1!$G$2:$G$6</c:f>
              <c:numCache>
                <c:formatCode>0.0;;</c:formatCode>
                <c:ptCount val="5"/>
                <c:pt idx="0">
                  <c:v>6.6329958324353129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(232)</c:v>
                </c:pt>
                <c:pt idx="1">
                  <c:v>HORTON GENERAL HOSPITAL (-)</c:v>
                </c:pt>
                <c:pt idx="2">
                  <c:v>JOHN RADCLIFFE HOSPITAL (227)</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(232)</c:v>
                </c:pt>
                <c:pt idx="1">
                  <c:v>HORTON GENERAL HOSPITAL (-)</c:v>
                </c:pt>
                <c:pt idx="2">
                  <c:v>JOHN RADCLIFFE HOSPITAL (227)</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(232)</c:v>
                </c:pt>
                <c:pt idx="1">
                  <c:v>HORTON GENERAL HOSPITAL (-)</c:v>
                </c:pt>
                <c:pt idx="2">
                  <c:v>JOHN RADCLIFFE HOSPITAL (227)</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3.3670041675646871</c:v>
                </c:pt>
                <c:pt idx="1">
                  <c:v>0</c:v>
                </c:pt>
                <c:pt idx="2">
                  <c:v>3.3987492664284176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HORTON GENERAL HOSPITAL (-)</c:v>
                </c:pt>
                <c:pt idx="2">
                  <c:v>JOHN RADCLIFFE HOSPITAL (233)</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HORTON GENERAL HOSPITAL (-)</c:v>
                </c:pt>
                <c:pt idx="2">
                  <c:v>JOHN RADCLIFFE HOSPITAL (233)</c:v>
                </c:pt>
                <c:pt idx="3">
                  <c:v>WALLINGFORD COMMUNITY HOSPITAL (-)</c:v>
                </c:pt>
                <c:pt idx="4">
                  <c:v>CHIPPING NORTON COMMUNITY HOSPITAL (-)</c:v>
                </c:pt>
              </c:strCache>
            </c:strRef>
          </c:cat>
          <c:val>
            <c:numRef>
              <c:f>Sheet1!$E$2:$E$6</c:f>
              <c:numCache>
                <c:formatCode>0.0;;</c:formatCode>
                <c:ptCount val="5"/>
                <c:pt idx="0">
                  <c:v>0</c:v>
                </c:pt>
                <c:pt idx="1">
                  <c:v>0</c:v>
                </c:pt>
                <c:pt idx="2">
                  <c:v>6.7577180725201993</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HORTON GENERAL HOSPITAL (-)</c:v>
                </c:pt>
                <c:pt idx="2">
                  <c:v>JOHN RADCLIFFE HOSPITAL (233)</c:v>
                </c:pt>
                <c:pt idx="3">
                  <c:v>WALLINGFORD COMMUNITY HOSPITAL (-)</c:v>
                </c:pt>
                <c:pt idx="4">
                  <c:v>CHIPPING NORTON COMMUNITY HOSPITAL (-)</c:v>
                </c:pt>
              </c:strCache>
            </c:strRef>
          </c:cat>
          <c:val>
            <c:numRef>
              <c:f>Sheet1!$F$2:$F$6</c:f>
              <c:numCache>
                <c:formatCode>0.0;;</c:formatCode>
                <c:ptCount val="5"/>
                <c:pt idx="0">
                  <c:v>6.8558624717616956</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HORTON GENERAL HOSPITAL (-)</c:v>
                </c:pt>
                <c:pt idx="2">
                  <c:v>JOHN RADCLIFFE HOSPITAL (233)</c:v>
                </c:pt>
                <c:pt idx="3">
                  <c:v>WALLINGFORD COMMUNITY HOSPITAL (-)</c:v>
                </c:pt>
                <c:pt idx="4">
                  <c:v>CHIPPING NORTON COMMUNITY HOSPITAL (-)</c:v>
                </c:pt>
              </c:strCache>
            </c:strRef>
          </c:cat>
          <c:val>
            <c:numRef>
              <c:f>Sheet1!$G$2:$G$6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HORTON GENERAL HOSPITAL (-)</c:v>
                </c:pt>
                <c:pt idx="2">
                  <c:v>JOHN RADCLIFFE HOSPITAL (233)</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HORTON GENERAL HOSPITAL (-)</c:v>
                </c:pt>
                <c:pt idx="2">
                  <c:v>JOHN RADCLIFFE HOSPITAL (233)</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HORTON GENERAL HOSPITAL (-)</c:v>
                </c:pt>
                <c:pt idx="2">
                  <c:v>JOHN RADCLIFFE HOSPITAL (233)</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3.1441375282383044</c:v>
                </c:pt>
                <c:pt idx="1">
                  <c:v>0</c:v>
                </c:pt>
                <c:pt idx="2">
                  <c:v>3.2422819274798007</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Sheet1!$G$2:$G$6</c:f>
              <c:numCache>
                <c:formatCode>0.0;;</c:formatCode>
                <c:ptCount val="5"/>
                <c:pt idx="0">
                  <c:v>8.1234705001332372</c:v>
                </c:pt>
                <c:pt idx="1">
                  <c:v>0</c:v>
                </c:pt>
                <c:pt idx="2">
                  <c:v>8.0795228740871483</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(246)</c:v>
                </c:pt>
                <c:pt idx="1">
                  <c:v>HORTON GENERAL HOSPITAL (-)</c:v>
                </c:pt>
                <c:pt idx="2">
                  <c:v>JOHN RADCLIFFE HOSPITAL (236)</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1.8765294998667628</c:v>
                </c:pt>
                <c:pt idx="1">
                  <c:v>0</c:v>
                </c:pt>
                <c:pt idx="2">
                  <c:v>1.9204771259128517</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HORTON GENERAL HOSPITAL (-)</c:v>
                </c:pt>
                <c:pt idx="2">
                  <c:v>JOHN RADCLIFFE HOSPITAL (227)</c:v>
                </c:pt>
                <c:pt idx="3">
                  <c:v>WALLINGFORD COMMUNITY HOSPITAL (-)</c:v>
                </c:pt>
                <c:pt idx="4">
                  <c:v>CHIPPING NORTON COMMUNITY HOSPITAL (-)</c:v>
                </c:pt>
              </c:strCache>
            </c:strRef>
          </c:cat>
          <c:val>
            <c:numRef>
              <c:f>Sheet1!$D$2:$D$6</c:f>
              <c:numCache>
                <c:formatCode>0.0;;</c:formatCode>
                <c:ptCount val="5"/>
                <c:pt idx="0">
                  <c:v>0</c:v>
                </c:pt>
                <c:pt idx="1">
                  <c:v>0</c:v>
                </c:pt>
                <c:pt idx="2">
                  <c:v>5.5859257511198894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HORTON GENERAL HOSPITAL (-)</c:v>
                </c:pt>
                <c:pt idx="2">
                  <c:v>JOHN RADCLIFFE HOSPITAL (227)</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HORTON GENERAL HOSPITAL (-)</c:v>
                </c:pt>
                <c:pt idx="2">
                  <c:v>JOHN RADCLIFFE HOSPITAL (227)</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HORTON GENERAL HOSPITAL (-)</c:v>
                </c:pt>
                <c:pt idx="2">
                  <c:v>JOHN RADCLIFFE HOSPITAL (227)</c:v>
                </c:pt>
                <c:pt idx="3">
                  <c:v>WALLINGFORD COMMUNITY HOSPITAL (-)</c:v>
                </c:pt>
                <c:pt idx="4">
                  <c:v>CHIPPING NORTON COMMUNITY HOSPITAL (-)</c:v>
                </c:pt>
              </c:strCache>
            </c:strRef>
          </c:cat>
          <c:val>
            <c:numRef>
              <c:f>Sheet1!$G$2:$G$6</c:f>
              <c:numCache>
                <c:formatCode>0.0;;</c:formatCode>
                <c:ptCount val="5"/>
                <c:pt idx="0">
                  <c:v>5.7456926337997443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HORTON GENERAL HOSPITAL (-)</c:v>
                </c:pt>
                <c:pt idx="2">
                  <c:v>JOHN RADCLIFFE HOSPITAL (227)</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HORTON GENERAL HOSPITAL (-)</c:v>
                </c:pt>
                <c:pt idx="2">
                  <c:v>JOHN RADCLIFFE HOSPITAL (227)</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HORTON GENERAL HOSPITAL (-)</c:v>
                </c:pt>
                <c:pt idx="2">
                  <c:v>JOHN RADCLIFFE HOSPITAL (227)</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4.2543073662002557</c:v>
                </c:pt>
                <c:pt idx="1">
                  <c:v>0</c:v>
                </c:pt>
                <c:pt idx="2">
                  <c:v>4.4140742488801106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(226)</c:v>
                </c:pt>
                <c:pt idx="1">
                  <c:v>HORTON GENERAL HOSPITAL (-)</c:v>
                </c:pt>
                <c:pt idx="2">
                  <c:v>JOHN RADCLIFFE HOSPITAL (220)</c:v>
                </c:pt>
                <c:pt idx="3">
                  <c:v>WALLINGFORD COMMUNITY HOSPITAL (-)</c:v>
                </c:pt>
                <c:pt idx="4">
                  <c:v>CHIPPING NORTON COMMUNITY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(226)</c:v>
                </c:pt>
                <c:pt idx="1">
                  <c:v>HORTON GENERAL HOSPITAL (-)</c:v>
                </c:pt>
                <c:pt idx="2">
                  <c:v>JOHN RADCLIFFE HOSPITAL (220)</c:v>
                </c:pt>
                <c:pt idx="3">
                  <c:v>WALLINGFORD COMMUNITY HOSPITAL (-)</c:v>
                </c:pt>
                <c:pt idx="4">
                  <c:v>CHIPPING NORTON COMMUNITY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(226)</c:v>
                </c:pt>
                <c:pt idx="1">
                  <c:v>HORTON GENERAL HOSPITAL (-)</c:v>
                </c:pt>
                <c:pt idx="2">
                  <c:v>JOHN RADCLIFFE HOSPITAL (220)</c:v>
                </c:pt>
                <c:pt idx="3">
                  <c:v>WALLINGFORD COMMUNITY HOSPITAL (-)</c:v>
                </c:pt>
                <c:pt idx="4">
                  <c:v>CHIPPING NORTON COMMUNITY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(226)</c:v>
                </c:pt>
                <c:pt idx="1">
                  <c:v>HORTON GENERAL HOSPITAL (-)</c:v>
                </c:pt>
                <c:pt idx="2">
                  <c:v>JOHN RADCLIFFE HOSPITAL (220)</c:v>
                </c:pt>
                <c:pt idx="3">
                  <c:v>WALLINGFORD COMMUNITY HOSPITAL (-)</c:v>
                </c:pt>
                <c:pt idx="4">
                  <c:v>CHIPPING NORTON COMMUNITY HOSPITAL (-)</c:v>
                </c:pt>
              </c:strCache>
            </c:strRef>
          </c:cat>
          <c:val>
            <c:numRef>
              <c:f>Sheet1!$G$2:$G$6</c:f>
              <c:numCache>
                <c:formatCode>0.0;;</c:formatCode>
                <c:ptCount val="5"/>
                <c:pt idx="0">
                  <c:v>7.1944947842273024</c:v>
                </c:pt>
                <c:pt idx="1">
                  <c:v>0</c:v>
                </c:pt>
                <c:pt idx="2">
                  <c:v>7.1956639687999093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(226)</c:v>
                </c:pt>
                <c:pt idx="1">
                  <c:v>HORTON GENERAL HOSPITAL (-)</c:v>
                </c:pt>
                <c:pt idx="2">
                  <c:v>JOHN RADCLIFFE HOSPITAL (220)</c:v>
                </c:pt>
                <c:pt idx="3">
                  <c:v>WALLINGFORD COMMUNITY HOSPITAL (-)</c:v>
                </c:pt>
                <c:pt idx="4">
                  <c:v>CHIPPING NORTON COMMUNITY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(226)</c:v>
                </c:pt>
                <c:pt idx="1">
                  <c:v>HORTON GENERAL HOSPITAL (-)</c:v>
                </c:pt>
                <c:pt idx="2">
                  <c:v>JOHN RADCLIFFE HOSPITAL (220)</c:v>
                </c:pt>
                <c:pt idx="3">
                  <c:v>WALLINGFORD COMMUNITY HOSPITAL (-)</c:v>
                </c:pt>
                <c:pt idx="4">
                  <c:v>CHIPPING NORTON COMMUNITY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(226)</c:v>
                </c:pt>
                <c:pt idx="1">
                  <c:v>HORTON GENERAL HOSPITAL (-)</c:v>
                </c:pt>
                <c:pt idx="2">
                  <c:v>JOHN RADCLIFFE HOSPITAL (220)</c:v>
                </c:pt>
                <c:pt idx="3">
                  <c:v>WALLINGFORD COMMUNITY HOSPITAL (-)</c:v>
                </c:pt>
                <c:pt idx="4">
                  <c:v>CHIPPING NORTON COMMUNITY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2.8055052157726976</c:v>
                </c:pt>
                <c:pt idx="1">
                  <c:v>0</c:v>
                </c:pt>
                <c:pt idx="2">
                  <c:v>2.8043360312000907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8.6083168630190769</c:v>
                </c:pt>
                <c:pt idx="1">
                  <c:v>7.099796949353256</c:v>
                </c:pt>
                <c:pt idx="2">
                  <c:v>8.0098059021906192</c:v>
                </c:pt>
                <c:pt idx="3">
                  <c:v>8.4327734813374295</c:v>
                </c:pt>
                <c:pt idx="4">
                  <c:v>8.1368299045501349</c:v>
                </c:pt>
                <c:pt idx="5">
                  <c:v>7.7112609389998372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6.1638012463015039</c:v>
                </c:pt>
                <c:pt idx="1">
                  <c:v>7.0826223161823458</c:v>
                </c:pt>
                <c:pt idx="2">
                  <c:v>7.5917579193263762</c:v>
                </c:pt>
                <c:pt idx="3">
                  <c:v>6.9469677266852274</c:v>
                </c:pt>
                <c:pt idx="4">
                  <c:v>7.0882100484740178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8.5449862806806021</c:v>
                </c:pt>
                <c:pt idx="1">
                  <c:v>8.5467281479094162</c:v>
                </c:pt>
                <c:pt idx="2">
                  <c:v>8.9934562093336083</c:v>
                </c:pt>
                <c:pt idx="3">
                  <c:v>8.6315895681090016</c:v>
                </c:pt>
                <c:pt idx="4">
                  <c:v>8.9130574767120141</c:v>
                </c:pt>
                <c:pt idx="5">
                  <c:v>8.4682864056082963</c:v>
                </c:pt>
                <c:pt idx="6">
                  <c:v>9.0421895666157717</c:v>
                </c:pt>
                <c:pt idx="7">
                  <c:v>9.3517981864779571</c:v>
                </c:pt>
                <c:pt idx="8">
                  <c:v>8.9294901364531114</c:v>
                </c:pt>
                <c:pt idx="9">
                  <c:v>9.2223640253508243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35</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8.4011783592987666</c:v>
                </c:pt>
                <c:pt idx="1">
                  <c:v>8.4851916735205677</c:v>
                </c:pt>
                <c:pt idx="2">
                  <c:v>8.6647444684052033</c:v>
                </c:pt>
                <c:pt idx="3">
                  <c:v>8.9249672281892956</c:v>
                </c:pt>
                <c:pt idx="4">
                  <c:v>9.1022205923605757</c:v>
                </c:pt>
                <c:pt idx="5">
                  <c:v>8.9738630739911134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8.6800345930329303</c:v>
                </c:pt>
                <c:pt idx="1">
                  <c:v>8.8532921239412499</c:v>
                </c:pt>
                <c:pt idx="2">
                  <c:v>9.4235140518195095</c:v>
                </c:pt>
                <c:pt idx="3">
                  <c:v>9.2415040852496819</c:v>
                </c:pt>
                <c:pt idx="4">
                  <c:v>9.126177524649016</c:v>
                </c:pt>
                <c:pt idx="5">
                  <c:v>8.907192778115931</c:v>
                </c:pt>
                <c:pt idx="6">
                  <c:v>9.0446242879395413</c:v>
                </c:pt>
                <c:pt idx="7">
                  <c:v>9.2816670487292097</c:v>
                </c:pt>
                <c:pt idx="8">
                  <c:v>9.1116707680954878</c:v>
                </c:pt>
                <c:pt idx="9">
                  <c:v>9.441893594965542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8.4160899518821619</c:v>
                </c:pt>
                <c:pt idx="1">
                  <c:v>8.4608508022061937</c:v>
                </c:pt>
                <c:pt idx="2">
                  <c:v>8.7487677298195567</c:v>
                </c:pt>
                <c:pt idx="3">
                  <c:v>8.6321609277749811</c:v>
                </c:pt>
                <c:pt idx="4">
                  <c:v>8.7878204675241989</c:v>
                </c:pt>
                <c:pt idx="5">
                  <c:v>8.4983181602333158</c:v>
                </c:pt>
                <c:pt idx="6">
                  <c:v>8.6553559949823065</c:v>
                </c:pt>
                <c:pt idx="7">
                  <c:v>8.8186403369108834</c:v>
                </c:pt>
                <c:pt idx="8">
                  <c:v>8.4935825776435045</c:v>
                </c:pt>
                <c:pt idx="9">
                  <c:v>8.8053991366355042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8.2687879376090567</c:v>
                </c:pt>
                <c:pt idx="1">
                  <c:v>9.3333762839248937</c:v>
                </c:pt>
                <c:pt idx="2">
                  <c:v>8.7958453758548849</c:v>
                </c:pt>
                <c:pt idx="3">
                  <c:v>9.1770283730804767</c:v>
                </c:pt>
                <c:pt idx="4">
                  <c:v>9.2825521422550334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9.3081293940104555</c:v>
                </c:pt>
                <c:pt idx="1">
                  <c:v>8.981918660267052</c:v>
                </c:pt>
                <c:pt idx="2">
                  <c:v>8.9886786663898484</c:v>
                </c:pt>
                <c:pt idx="3">
                  <c:v>9.0097870990290598</c:v>
                </c:pt>
                <c:pt idx="4">
                  <c:v>8.9650078571942373</c:v>
                </c:pt>
                <c:pt idx="5">
                  <c:v>9.2267017341562241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9.5038721873294811</c:v>
                </c:pt>
                <c:pt idx="1">
                  <c:v>9.5263381045222371</c:v>
                </c:pt>
                <c:pt idx="2">
                  <c:v>9.6450469555359888</c:v>
                </c:pt>
                <c:pt idx="3">
                  <c:v>9.7032519171258897</c:v>
                </c:pt>
                <c:pt idx="4">
                  <c:v>9.6583650507618906</c:v>
                </c:pt>
                <c:pt idx="5">
                  <c:v>9.4627646703412438</c:v>
                </c:pt>
                <c:pt idx="6">
                  <c:v>9.2288684824639695</c:v>
                </c:pt>
                <c:pt idx="7">
                  <c:v>9.4821765277132108</c:v>
                </c:pt>
                <c:pt idx="8">
                  <c:v>9.3087133564147244</c:v>
                </c:pt>
                <c:pt idx="9">
                  <c:v>9.6085344181283698</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8.3539934407411156</c:v>
                </c:pt>
                <c:pt idx="1">
                  <c:v>8.6243099588135124</c:v>
                </c:pt>
                <c:pt idx="2">
                  <c:v>8.2081346691271033</c:v>
                </c:pt>
                <c:pt idx="3">
                  <c:v>8.717649692495419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7.4570817259097684</c:v>
                </c:pt>
                <c:pt idx="1">
                  <c:v>6.7124042271397757</c:v>
                </c:pt>
                <c:pt idx="2">
                  <c:v>7.1499795430569622</c:v>
                </c:pt>
                <c:pt idx="3">
                  <c:v>7.4799755144527111</c:v>
                </c:pt>
                <c:pt idx="4">
                  <c:v>7.0658123114952334</c:v>
                </c:pt>
                <c:pt idx="5">
                  <c:v>6.8337698432521128</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9.2587499805755051</c:v>
                </c:pt>
                <c:pt idx="1">
                  <c:v>9.032062524511451</c:v>
                </c:pt>
                <c:pt idx="2">
                  <c:v>8.8001560206521763</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9.3568760984011075</c:v>
                </c:pt>
                <c:pt idx="1">
                  <c:v>9.537743629805135</c:v>
                </c:pt>
                <c:pt idx="2">
                  <c:v>9.3914615104387043</c:v>
                </c:pt>
                <c:pt idx="3">
                  <c:v>9.4982724318148133</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9.4725416075349713</c:v>
                </c:pt>
                <c:pt idx="1">
                  <c:v>7.7112609389998372</c:v>
                </c:pt>
                <c:pt idx="2">
                  <c:v>6.7434969212179983</c:v>
                </c:pt>
                <c:pt idx="3">
                  <c:v>9.188963710936342</c:v>
                </c:pt>
                <c:pt idx="4">
                  <c:v>8.8053991366355042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8.4626817822581337</c:v>
                </c:pt>
                <c:pt idx="1">
                  <c:v>7.0984121109983276</c:v>
                </c:pt>
                <c:pt idx="2">
                  <c:v>6.1530225076975773</c:v>
                </c:pt>
                <c:pt idx="3">
                  <c:v>8.6756535380980395</c:v>
                </c:pt>
                <c:pt idx="4">
                  <c:v>8.4553095815579464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9.0023219027678589</c:v>
                </c:pt>
                <c:pt idx="1">
                  <c:v>9.188963710936342</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8.7352239317596272</c:v>
                </c:pt>
                <c:pt idx="1">
                  <c:v>8.9630128375479803</c:v>
                </c:pt>
                <c:pt idx="2">
                  <c:v>8.7220336758943002</c:v>
                </c:pt>
                <c:pt idx="3">
                  <c:v>9.0231426838846467</c:v>
                </c:pt>
                <c:pt idx="4">
                  <c:v>9.1828299144089804</c:v>
                </c:pt>
                <c:pt idx="5">
                  <c:v>8.0896673374352712</c:v>
                </c:pt>
                <c:pt idx="6">
                  <c:v>7.7833304728942672</c:v>
                </c:pt>
                <c:pt idx="7">
                  <c:v>8.8609474335667837</c:v>
                </c:pt>
                <c:pt idx="8">
                  <c:v>8.31277526616452</c:v>
                </c:pt>
                <c:pt idx="9">
                  <c:v>7.907465201109523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4.9492598623352544</c:v>
                </c:pt>
                <c:pt idx="1">
                  <c:v>6.9913714759579033</c:v>
                </c:pt>
                <c:pt idx="2">
                  <c:v>6.3589210058508394</c:v>
                </c:pt>
                <c:pt idx="3">
                  <c:v>7.5038469679951127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7.2120019501211177</c:v>
                </c:pt>
                <c:pt idx="1">
                  <c:v>7.6225747991833606</c:v>
                </c:pt>
                <c:pt idx="2">
                  <c:v>7.1622710428092962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8.7409549576476717</c:v>
                </c:pt>
                <c:pt idx="1">
                  <c:v>8.978953285940305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9.8027013223106518</c:v>
                </c:pt>
                <c:pt idx="1">
                  <c:v>9.5875409825784583</c:v>
                </c:pt>
                <c:pt idx="2">
                  <c:v>9.5686190985736665</c:v>
                </c:pt>
                <c:pt idx="3">
                  <c:v>9.8348458030863011</c:v>
                </c:pt>
                <c:pt idx="4">
                  <c:v>9.8351452107754458</c:v>
                </c:pt>
                <c:pt idx="5">
                  <c:v>8.4458974567284599</c:v>
                </c:pt>
                <c:pt idx="6">
                  <c:v>9.4207947953872218</c:v>
                </c:pt>
                <c:pt idx="7">
                  <c:v>9.6692792400817229</c:v>
                </c:pt>
                <c:pt idx="8">
                  <c:v>9.2764753420411452</c:v>
                </c:pt>
                <c:pt idx="9">
                  <c:v>9.4620715597882885</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7.572272928863077</c:v>
                </c:pt>
                <c:pt idx="1">
                  <c:v>7.7957312425757728</c:v>
                </c:pt>
                <c:pt idx="2">
                  <c:v>8.1129298599754485</c:v>
                </c:pt>
                <c:pt idx="3">
                  <c:v>7.3816365053481574</c:v>
                </c:pt>
                <c:pt idx="4">
                  <c:v>7.1338415219527587</c:v>
                </c:pt>
                <c:pt idx="5">
                  <c:v>6.7833716629093486</c:v>
                </c:pt>
                <c:pt idx="6">
                  <c:v>6.7609522222145699</c:v>
                </c:pt>
                <c:pt idx="7">
                  <c:v>7.7331632901341463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9.3216352113035494</c:v>
                </c:pt>
                <c:pt idx="1">
                  <c:v>9.2688804078090943</c:v>
                </c:pt>
                <c:pt idx="2">
                  <c:v>9.5317742423040421</c:v>
                </c:pt>
                <c:pt idx="3">
                  <c:v>9.4869856073094763</c:v>
                </c:pt>
                <c:pt idx="4">
                  <c:v>9.531004550457693</c:v>
                </c:pt>
                <c:pt idx="5">
                  <c:v>9.1520518315625079</c:v>
                </c:pt>
                <c:pt idx="6">
                  <c:v>9.0151214014558576</c:v>
                </c:pt>
                <c:pt idx="7">
                  <c:v>9.247382963775582</c:v>
                </c:pt>
                <c:pt idx="8">
                  <c:v>9.2689912891859247</c:v>
                </c:pt>
                <c:pt idx="9">
                  <c:v>9.1392679943701509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8.8628203441970559</c:v>
                </c:pt>
                <c:pt idx="1">
                  <c:v>8.9220306732949695</c:v>
                </c:pt>
                <c:pt idx="2">
                  <c:v>8.5501087932226572</c:v>
                </c:pt>
                <c:pt idx="3">
                  <c:v>8.3479489580949267</c:v>
                </c:pt>
                <c:pt idx="4">
                  <c:v>8.3681605869340476</c:v>
                </c:pt>
                <c:pt idx="5">
                  <c:v>8.4288598389239482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8.4563609371660711</c:v>
                </c:pt>
                <c:pt idx="1">
                  <c:v>8.6135396094900649</c:v>
                </c:pt>
                <c:pt idx="2">
                  <c:v>8.7595687453209177</c:v>
                </c:pt>
                <c:pt idx="3">
                  <c:v>8.56441728435329</c:v>
                </c:pt>
                <c:pt idx="4">
                  <c:v>8.7952652049894038</c:v>
                </c:pt>
                <c:pt idx="5">
                  <c:v>7.6650361365959254</c:v>
                </c:pt>
                <c:pt idx="6">
                  <c:v>7.9199057943492868</c:v>
                </c:pt>
                <c:pt idx="7">
                  <c:v>8.265661528937331</c:v>
                </c:pt>
                <c:pt idx="8">
                  <c:v>7.6511397849438447</c:v>
                </c:pt>
                <c:pt idx="9">
                  <c:v>8.200644363153792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5.7456926337997443</c:v>
                </c:pt>
                <c:pt idx="1">
                  <c:v>6.6957229771236593</c:v>
                </c:pt>
                <c:pt idx="2">
                  <c:v>6.6329958324353129</c:v>
                </c:pt>
                <c:pt idx="3">
                  <c:v>5.6807444086510062</c:v>
                </c:pt>
                <c:pt idx="4">
                  <c:v>6.8558624717616956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7.4474176619364432</c:v>
                </c:pt>
                <c:pt idx="2">
                  <c:v>7.3779482299368047</c:v>
                </c:pt>
                <c:pt idx="3">
                  <c:v>6.4034667413244577</c:v>
                </c:pt>
                <c:pt idx="4">
                  <c:v>7.4902814252195231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9.3832320101025886</c:v>
                </c:pt>
                <c:pt idx="1">
                  <c:v>9.6154235729496538</c:v>
                </c:pt>
                <c:pt idx="2">
                  <c:v>9.5747409094162084</c:v>
                </c:pt>
                <c:pt idx="3">
                  <c:v>9.4725807909642352</c:v>
                </c:pt>
                <c:pt idx="4">
                  <c:v>9.5886701961857224</c:v>
                </c:pt>
                <c:pt idx="5">
                  <c:v>9.4516495089931301</c:v>
                </c:pt>
                <c:pt idx="6">
                  <c:v>9.4019552548918917</c:v>
                </c:pt>
                <c:pt idx="7">
                  <c:v>9.4121039290702804</c:v>
                </c:pt>
                <c:pt idx="8">
                  <c:v>9.2662102540718188</c:v>
                </c:pt>
                <c:pt idx="9">
                  <c:v>9.3822908304819226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8.5096587402334354</c:v>
                </c:pt>
                <c:pt idx="1">
                  <c:v>8.6428501088427971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9.3182239785699643</c:v>
                </c:pt>
                <c:pt idx="1">
                  <c:v>9.3282485915504179</c:v>
                </c:pt>
                <c:pt idx="2">
                  <c:v>9.6025051988837404</c:v>
                </c:pt>
                <c:pt idx="3">
                  <c:v>9.4373275464280333</c:v>
                </c:pt>
                <c:pt idx="4">
                  <c:v>9.4903200339012219</c:v>
                </c:pt>
                <c:pt idx="5">
                  <c:v>9.1532508973368767</c:v>
                </c:pt>
                <c:pt idx="6">
                  <c:v>9.101663266593361</c:v>
                </c:pt>
                <c:pt idx="7">
                  <c:v>9.4940343549654997</c:v>
                </c:pt>
                <c:pt idx="8">
                  <c:v>9.2524068635471952</c:v>
                </c:pt>
                <c:pt idx="9">
                  <c:v>9.2544046234681883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9.1264931798443349</c:v>
                </c:pt>
                <c:pt idx="1">
                  <c:v>8.4703989474858279</c:v>
                </c:pt>
                <c:pt idx="2">
                  <c:v>8.6661528200213542</c:v>
                </c:pt>
                <c:pt idx="3">
                  <c:v>8.9022116931038955</c:v>
                </c:pt>
                <c:pt idx="4">
                  <c:v>8.6107438421416056</c:v>
                </c:pt>
                <c:pt idx="5">
                  <c:v>8.5502058125247693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6.567337850500893</c:v>
                </c:pt>
                <c:pt idx="1">
                  <c:v>5.8108891423741316</c:v>
                </c:pt>
                <c:pt idx="2">
                  <c:v>5.7385336989515512</c:v>
                </c:pt>
                <c:pt idx="3">
                  <c:v>6.1719811112670584</c:v>
                </c:pt>
                <c:pt idx="4">
                  <c:v>6.1061951000243777</c:v>
                </c:pt>
                <c:pt idx="5">
                  <c:v>6.0425222167761747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8.9790540927912001</c:v>
                </c:pt>
                <c:pt idx="1">
                  <c:v>8.9858423859489704</c:v>
                </c:pt>
                <c:pt idx="2">
                  <c:v>9.146303173360554</c:v>
                </c:pt>
                <c:pt idx="3">
                  <c:v>9.1351821340406492</c:v>
                </c:pt>
                <c:pt idx="4">
                  <c:v>9.1000871457518446</c:v>
                </c:pt>
                <c:pt idx="5">
                  <c:v>8.8480542909180517</c:v>
                </c:pt>
                <c:pt idx="6">
                  <c:v>8.5039017469107119</c:v>
                </c:pt>
                <c:pt idx="7">
                  <c:v>9.0343097840018896</c:v>
                </c:pt>
                <c:pt idx="8">
                  <c:v>8.5579771522419446</c:v>
                </c:pt>
                <c:pt idx="9">
                  <c:v>8.7955214719768975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9.3372484890521878</c:v>
                </c:pt>
                <c:pt idx="1">
                  <c:v>9.0821505223015784</c:v>
                </c:pt>
                <c:pt idx="2">
                  <c:v>8.9628099384027191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7.8217253826555604</c:v>
                </c:pt>
                <c:pt idx="1">
                  <c:v>7.7024116846701176</c:v>
                </c:pt>
                <c:pt idx="2">
                  <c:v>7.3452941639831382</c:v>
                </c:pt>
                <c:pt idx="3">
                  <c:v>7.2836785415891319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7.5460427387914972</c:v>
                </c:pt>
                <c:pt idx="1">
                  <c:v>6.9607104825262969</c:v>
                </c:pt>
                <c:pt idx="2">
                  <c:v>6.9158013718699429</c:v>
                </c:pt>
                <c:pt idx="3">
                  <c:v>6.6680400277975211</c:v>
                </c:pt>
                <c:pt idx="4">
                  <c:v>6.2997410895778758</c:v>
                </c:pt>
                <c:pt idx="5">
                  <c:v>6.6329958324353129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6.2617652329981572</c:v>
                </c:pt>
                <c:pt idx="1">
                  <c:v>5.7579986573659321</c:v>
                </c:pt>
                <c:pt idx="2">
                  <c:v>6.1374366942678016</c:v>
                </c:pt>
                <c:pt idx="3">
                  <c:v>6.2228515130023556</c:v>
                </c:pt>
                <c:pt idx="4">
                  <c:v>6.0338948293097854</c:v>
                </c:pt>
                <c:pt idx="5">
                  <c:v>5.8371763072003038</c:v>
                </c:pt>
                <c:pt idx="6">
                  <c:v>5.3824055271227103</c:v>
                </c:pt>
                <c:pt idx="7">
                  <c:v>5.6242806811762938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8.1681918039075487</c:v>
                </c:pt>
                <c:pt idx="1">
                  <c:v>8.1795781166332109</c:v>
                </c:pt>
                <c:pt idx="2">
                  <c:v>8.4371500249051827</c:v>
                </c:pt>
                <c:pt idx="3">
                  <c:v>8.4235321813828161</c:v>
                </c:pt>
                <c:pt idx="4">
                  <c:v>8.5527422134132589</c:v>
                </c:pt>
                <c:pt idx="5">
                  <c:v>7.9253200770125298</c:v>
                </c:pt>
                <c:pt idx="6">
                  <c:v>7.7231097213366722</c:v>
                </c:pt>
                <c:pt idx="7">
                  <c:v>8.1847513229256759</c:v>
                </c:pt>
                <c:pt idx="8">
                  <c:v>7.9210540782310526</c:v>
                </c:pt>
                <c:pt idx="9">
                  <c:v>8.1234705001332372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7.5037539690571453</c:v>
                </c:pt>
                <c:pt idx="1">
                  <c:v>7.6206408026670314</c:v>
                </c:pt>
                <c:pt idx="2">
                  <c:v>7.6730218085662374</c:v>
                </c:pt>
                <c:pt idx="3">
                  <c:v>7.5386814662848618</c:v>
                </c:pt>
                <c:pt idx="4">
                  <c:v>7.8941428714731989</c:v>
                </c:pt>
                <c:pt idx="5">
                  <c:v>6.9421446966587386</c:v>
                </c:pt>
                <c:pt idx="6">
                  <c:v>6.7049730456468088</c:v>
                </c:pt>
                <c:pt idx="7">
                  <c:v>7.128078609362996</c:v>
                </c:pt>
                <c:pt idx="8">
                  <c:v>6.5048064883052161</c:v>
                </c:pt>
                <c:pt idx="9">
                  <c:v>6.8558624717616956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7.5174845879295091</c:v>
                </c:pt>
                <c:pt idx="1">
                  <c:v>6.8474809373091556</c:v>
                </c:pt>
                <c:pt idx="2">
                  <c:v>7.1944947842273024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5.2815479248598702</c:v>
                </c:pt>
                <c:pt idx="1">
                  <c:v>5.252678959150634</c:v>
                </c:pt>
                <c:pt idx="2">
                  <c:v>5.2289403199887072</c:v>
                </c:pt>
                <c:pt idx="3">
                  <c:v>6.782119067910803</c:v>
                </c:pt>
                <c:pt idx="4">
                  <c:v>5.1791785702905671</c:v>
                </c:pt>
                <c:pt idx="5">
                  <c:v>3.4852194629606772</c:v>
                </c:pt>
                <c:pt idx="6">
                  <c:v>4.3814583214736933</c:v>
                </c:pt>
                <c:pt idx="7">
                  <c:v>4.1348487713144104</c:v>
                </c:pt>
                <c:pt idx="8">
                  <c:v>5.7456926337997443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1">
                  <c:v>6.6957229771236593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9.3269172279542438</c:v>
                </c:pt>
                <c:pt idx="1">
                  <c:v>8.9195212800404615</c:v>
                </c:pt>
                <c:pt idx="2">
                  <c:v>9.1195659348377873</c:v>
                </c:pt>
                <c:pt idx="3">
                  <c:v>9.1831858330676184</c:v>
                </c:pt>
                <c:pt idx="4">
                  <c:v>9.2377860529089109</c:v>
                </c:pt>
                <c:pt idx="5">
                  <c:v>8.9595114607755448</c:v>
                </c:pt>
                <c:pt idx="6">
                  <c:v>9.0598906608665413</c:v>
                </c:pt>
                <c:pt idx="7">
                  <c:v>8.9879830186904677</c:v>
                </c:pt>
                <c:pt idx="9">
                  <c:v>9.048958461389697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1">
                  <c:v>8.7864565941025017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8.6177985911480093</c:v>
                </c:pt>
                <c:pt idx="1">
                  <c:v>8.5082674367107405</c:v>
                </c:pt>
                <c:pt idx="3">
                  <c:v>8.5890184430002527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7.3327697452866509</c:v>
                </c:pt>
                <c:pt idx="1">
                  <c:v>8.1157982423399169</c:v>
                </c:pt>
                <c:pt idx="2">
                  <c:v>7.9550118050716501</c:v>
                </c:pt>
                <c:pt idx="3">
                  <c:v>7.7135226058690236</c:v>
                </c:pt>
                <c:pt idx="4">
                  <c:v>7.8872914144356407</c:v>
                </c:pt>
                <c:pt idx="5">
                  <c:v>6.8800222193897502</c:v>
                </c:pt>
                <c:pt idx="6">
                  <c:v>7.33361548379587</c:v>
                </c:pt>
                <c:pt idx="7">
                  <c:v>8.3943179863066373</c:v>
                </c:pt>
                <c:pt idx="9">
                  <c:v>7.3699367213959119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7.802937039934517</c:v>
                </c:pt>
                <c:pt idx="1">
                  <c:v>7.3851014653866702</c:v>
                </c:pt>
                <c:pt idx="2">
                  <c:v>7.801686159302208</c:v>
                </c:pt>
                <c:pt idx="3">
                  <c:v>7.7461693696779381</c:v>
                </c:pt>
                <c:pt idx="4">
                  <c:v>7.5983233340753502</c:v>
                </c:pt>
                <c:pt idx="5">
                  <c:v>6.3731332773096181</c:v>
                </c:pt>
                <c:pt idx="6">
                  <c:v>6.8109684176780174</c:v>
                </c:pt>
                <c:pt idx="7">
                  <c:v>6.0924872569915882</c:v>
                </c:pt>
                <c:pt idx="9">
                  <c:v>6.7434969212179983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8.5919012732674034</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8.6251450948937816</c:v>
                </c:pt>
                <c:pt idx="1">
                  <c:v>8.0375447643884925</c:v>
                </c:pt>
                <c:pt idx="2">
                  <c:v>8.3750686498491973</c:v>
                </c:pt>
                <c:pt idx="3">
                  <c:v>8.4954995040379178</c:v>
                </c:pt>
                <c:pt idx="5">
                  <c:v>8.109436366170053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8.6340019219559068</c:v>
                </c:pt>
                <c:pt idx="1">
                  <c:v>8.4142409278572519</c:v>
                </c:pt>
                <c:pt idx="2">
                  <c:v>8.8196496522545207</c:v>
                </c:pt>
                <c:pt idx="3">
                  <c:v>8.7221692016090113</c:v>
                </c:pt>
                <c:pt idx="4">
                  <c:v>8.5820040353005815</c:v>
                </c:pt>
                <c:pt idx="5">
                  <c:v>8.4397699615098283</c:v>
                </c:pt>
                <c:pt idx="6">
                  <c:v>8.7052851901580173</c:v>
                </c:pt>
                <c:pt idx="7">
                  <c:v>8.7643493006305722</c:v>
                </c:pt>
                <c:pt idx="9">
                  <c:v>8.7632293702472541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1">
                  <c:v>9.6349329880676855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8.3525596669828168</c:v>
                </c:pt>
                <c:pt idx="1">
                  <c:v>8.2632901061144892</c:v>
                </c:pt>
                <c:pt idx="2">
                  <c:v>8.5222823068185534</c:v>
                </c:pt>
                <c:pt idx="3">
                  <c:v>8.4761175039938212</c:v>
                </c:pt>
                <c:pt idx="4">
                  <c:v>8.4141489937420033</c:v>
                </c:pt>
                <c:pt idx="5">
                  <c:v>8.2098288307337786</c:v>
                </c:pt>
                <c:pt idx="6">
                  <c:v>8.3343380156594637</c:v>
                </c:pt>
                <c:pt idx="7">
                  <c:v>8.3157046601199589</c:v>
                </c:pt>
                <c:pt idx="9">
                  <c:v>8.3335187401974213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8.8912873326641382</c:v>
                </c:pt>
                <c:pt idx="1">
                  <c:v>7.8185752009888194</c:v>
                </c:pt>
                <c:pt idx="2">
                  <c:v>8.3299268944915443</c:v>
                </c:pt>
                <c:pt idx="3">
                  <c:v>8.2470172936478559</c:v>
                </c:pt>
                <c:pt idx="5">
                  <c:v>8.4125203126529904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7.5904673689497786</c:v>
                </c:pt>
                <c:pt idx="1">
                  <c:v>7.1407310838737308</c:v>
                </c:pt>
                <c:pt idx="2">
                  <c:v>7.0808040161767947</c:v>
                </c:pt>
                <c:pt idx="3">
                  <c:v>7.3776109591939933</c:v>
                </c:pt>
                <c:pt idx="5">
                  <c:v>6.8941971545699774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1">
                  <c:v>7.2847162969639854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7.5134673240253109</c:v>
                </c:pt>
                <c:pt idx="1">
                  <c:v>6.4902904432492194</c:v>
                </c:pt>
                <c:pt idx="2">
                  <c:v>7.1467554597191736</c:v>
                </c:pt>
                <c:pt idx="3">
                  <c:v>6.5766124667495314</c:v>
                </c:pt>
                <c:pt idx="5">
                  <c:v>6.2739492714312517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1">
                  <c:v>7.9813578532763856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6.098082995754571</c:v>
                </c:pt>
                <c:pt idx="1">
                  <c:v>7.1627980156152784</c:v>
                </c:pt>
                <c:pt idx="2">
                  <c:v>6.8085861544152397</c:v>
                </c:pt>
                <c:pt idx="3">
                  <c:v>7.5947598044578601</c:v>
                </c:pt>
                <c:pt idx="4">
                  <c:v>7.2188389165641356</c:v>
                </c:pt>
                <c:pt idx="5">
                  <c:v>6.2917768219708146</c:v>
                </c:pt>
                <c:pt idx="6">
                  <c:v>6.2846877902041909</c:v>
                </c:pt>
                <c:pt idx="8">
                  <c:v>6.271214963598494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6.7287641225762513</c:v>
                </c:pt>
                <c:pt idx="1">
                  <c:v>6.2362069439266863</c:v>
                </c:pt>
                <c:pt idx="2">
                  <c:v>5.9953559011094004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0.20228297780885551</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0.54351236247181589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0.15152718307285706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1.5819222101432722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0.15152718307285795</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0.54351236247181411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0.12947501285772489</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7.7112609389998372</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0.94140625</c:v>
                </c:pt>
                <c:pt idx="1">
                  <c:v>3.90625E-3</c:v>
                </c:pt>
                <c:pt idx="2">
                  <c:v>2.34375E-2</c:v>
                </c:pt>
                <c:pt idx="3">
                  <c:v>3.90625E-3</c:v>
                </c:pt>
                <c:pt idx="4">
                  <c:v>2.734375E-2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0.48027700287881814</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0.81058968545773702</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0.22598634391079386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2.3592652445051563</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0.19112225898016177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9.4725416075349713</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8.6815826856953748</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0.43231641274482868</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0.45937499707069751</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0.12807031465422103</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1.3370358446783648</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0.12807031465422192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0.19767048517546115</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8.9738630739911134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0.38240803552696612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0.26864183787930784</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7.489533589307662E-2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0.78189663981566326</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7.489533589307662E-2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7.862437276329004E-2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9.441893594965542</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0.22803361049811421</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0.2666996336950529</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7.4353863887447247E-2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0.77624374919560069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7.4353863887447247E-2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0.26183865166066767</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9.2223640253508243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1.295696030971361</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0.45209584835843142</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0.12604094241598496</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1.3158494875428932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0.12604094241598496</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0.45209584835843053</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8.2010933369266681E-2</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7.0882100484740178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8.8846665700362237</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0.73046875</c:v>
                </c:pt>
                <c:pt idx="1">
                  <c:v>1.5625E-2</c:v>
                </c:pt>
                <c:pt idx="2">
                  <c:v>7.03125E-2</c:v>
                </c:pt>
                <c:pt idx="3">
                  <c:v>3.125E-2</c:v>
                </c:pt>
                <c:pt idx="4">
                  <c:v>0</c:v>
                </c:pt>
                <c:pt idx="5">
                  <c:v>0.15234375</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0.87057366124475344</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0.43827184976186206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0.1221869149627457</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1.2756139898378436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0.12218691496274658</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0.30758683290526001</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8.8053991366355042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0.69162243161911441</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0.37115780973818424</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0.1034760223840081</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1.080274936199654</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0.1034760223840081</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0.231334867573457</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9.2825521422550334</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0.62355775275497116</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0.14817870998046345</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4.1311116480581944E-2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0.4312821723546918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4.1311116480581944E-2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0.14817870998046345</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4.0206067077244612E-2</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9.6085344181283698</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0.46630542685722798</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0.57972981552977298</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0.16162433820468802</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1.6873350716403746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0.16162433820468713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0.57972981552977387</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0.2050803725889363</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6.8337698432521128</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0.36655262097516772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0.23474884962136677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6.54462241685696E-2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0.68324925919394985</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6.54462241685696E-2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0.21499947140723386</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9.2267017341562241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6.7908946635538037E-2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0.33074552253754153</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9.2209378855982571E-2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0.96265278240973107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9.2209378855983459E-2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0.28778901972147075</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8.717649692495419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0.24004639337356082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0.28294046320309008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7.8881685729305318E-2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0.82351356435320255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7.8881685729305318E-2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0.20949278193417165</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9.188963710936342</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0.69608313823204249</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0.44161329455638665</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0.12311848478906207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1.2853394461464909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0.12311848478906207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0.16672712815332069</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8.8001560206521763</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0.75277285992103238</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0.19634866239641546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5.4740539070248673E-2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0.57148343151609282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5.4740539070248673E-2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0.13954519324384407</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9.4982724318148133</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0.61176470588235299</c:v>
                </c:pt>
                <c:pt idx="1">
                  <c:v>3.9215686274509786E-3</c:v>
                </c:pt>
                <c:pt idx="2">
                  <c:v>0.30196078431372553</c:v>
                </c:pt>
                <c:pt idx="3">
                  <c:v>1.1764705882352939E-2</c:v>
                </c:pt>
                <c:pt idx="4">
                  <c:v>0</c:v>
                </c:pt>
                <c:pt idx="5">
                  <c:v>5.0980392156862737E-2</c:v>
                </c:pt>
                <c:pt idx="6">
                  <c:v>0</c:v>
                </c:pt>
                <c:pt idx="7">
                  <c:v>3.9215686274509786E-3</c:v>
                </c:pt>
                <c:pt idx="8">
                  <c:v>1.5686274509803921E-2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8.2029216115285042</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9.4135213119489691E-2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0.37868100006233085</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0.1055734315990513</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1.1021715896828965</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0.1055734315990513</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0.21748678160714618</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8.978953285940305</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3.30793896522108E-2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0.45203422479371014</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0.12602376222687184</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1.315670128815424</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0.12602376222687361</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0.33607622927507208</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7.907465201109523</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0.7023170334924842</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0.7351584055778897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0.20495666704421467</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2.1397184131529059</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0.20495666704421467</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0.19998957531195138</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7.5038469679951127</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0.93418943180584879</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0.21430441026955727</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5.974646733066713E-2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0.62374460958953293</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5.974646733066713E-2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0.12914282848175596</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9.4620715597882885</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0.59581915012961328</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0.43287188936199072</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0.12068144637620648</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1.2598971122095204</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0.12068144637620648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0.3590268911140253</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7.1622710428092962</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8.3680182525537194</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1.5625E-2</c:v>
                </c:pt>
                <c:pt idx="2">
                  <c:v>0.15625</c:v>
                </c:pt>
                <c:pt idx="3">
                  <c:v>0.36328125</c:v>
                </c:pt>
                <c:pt idx="4">
                  <c:v>0.46484375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0.30370163957564689</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0.28497168021535213</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7.9447973845876874E-2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0.8294255316370851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7.9447973845876874E-2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0.28497168021535124</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2.4564859876528899E-2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8.4288598389239482</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0.41015131356825218</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0.48051848745413217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0.13396496169326877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1.3985751202256438</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0.13396496169326788</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0.34840759333746263</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8.200644363153792</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0.1519696597284188</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0.50114751439285676</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0.13971618017032839</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1.4586170220134846</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0.13971618017033016</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0.50114751439285499</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7.7590940396882857E-2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7.7331632901341463</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0.34313711885847731</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0.22100586141233691</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6.1614781805701568E-2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0.64324954661569578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6.1614781805701568E-2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0.186084495565499</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9.1392679943701509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0.58265104009579449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0.231152343846734</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6.4443545247970135E-2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0.67278143406863578</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6.4443545247970135E-2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0.1897896453687995</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9.2544046234681883</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0.64293272076015384</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0.25780112763014706</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7.1873026926462913E-2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0.75034416465413756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7.1873026926462913E-2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0.25780112763014706</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9.8455240203749739E-2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8.5502058125247693</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0.33610085687430491</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0.17818432976523013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4.9676458938780144E-2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0.518615156191089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4.9676458938780144E-2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0.17818432976523013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5.3727943729487748E-2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9.3822908304819226</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0.18050996584998469</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0.34267330597147527</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9.5534755698980511E-2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0.99736924303650909</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9.5534755698979623E-2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0.20315660158882487</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8.6428501088427971</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0.77069333081200764</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0.24090664006597962</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6.7162970105648867E-2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0.70117184227088813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6.7162970105648867E-2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0.1467780070995115</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8.9628099384027191</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0.35766390728011377</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0.36124726237105609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0.10071303587451741</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1.0514297505567072</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0.10071303587451652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0.33381757690155389</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7.2836785415891319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0.23513143853094132</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0.46442493772402571</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0.12947820035235758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1.3517339708499128</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0.12947820035235669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0.4644249377240266</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0.11649084972313961</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6.0425222167761747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0.77811517143290843</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0.27945893570406533</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7.7911061892308453E-2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0.81338038973526849</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7.7911061892308453E-2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0.21459580508597575</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8.7955214719768975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0.26702795979824057</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0.40539725826618778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0.11302172464149063</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1.1799307082287918</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0.11302172464148974</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0.29669859163899481</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6.8558624717616956</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0.48307431450556226</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0.52779697991383046</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0.14714585191215779</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1.5361817368331323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0.14714585191215512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0.49826360617809229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6.6329958324353129</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0.55415667651773504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0.57278926154287468</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0.1596893636443717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1.6671342128178832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0.1596893636443717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0.57278926154287468</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8.7451990714781935E-2</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5.6242806811762938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0.69394736452017014</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0.4636459090852405</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0.12926101299229131</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1.3494665657435609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0.12926101299229131</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0.4636459090852405</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1.1607785777304258E-2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7.1944947842273024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0.35294117647058831</c:v>
                </c:pt>
                <c:pt idx="1">
                  <c:v>0.23529411764705879</c:v>
                </c:pt>
                <c:pt idx="2">
                  <c:v>0.51372549019607838</c:v>
                </c:pt>
                <c:pt idx="3">
                  <c:v>3.9215686274509786E-3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0.79634333825499803</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1.5243595521165973</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0.42498004621634866</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4.4367311550569273</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0.39335979863811765</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5.7456926337997443</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0.53878962437572309</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0.32785358116629215</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9.1403127223352421E-2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0.95423563019481872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9.1403127223351532E-2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0.28924991591125071</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8.1234705001332372</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0.21074193273247932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0.40872712189968574</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0.11395006572669697</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1.1896224569401177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0.11395006572669786</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0.24612514069966984</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6.6957229771236593</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0.30942368307544932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0.18566774525340612</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5.1762779226933731E-2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0.54039604285692278</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5.1762779226933731E-2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0.18566774525340612</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0.30776965504255749</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9.048958461389697</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7.8177129997780099</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0.2745901639344262</c:v>
                </c:pt>
                <c:pt idx="1">
                  <c:v>0.72540983606557374</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0.78052615742458631</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0.63984293399624015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0.17838342619584946</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1.8622975633684495</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0.17838342619584679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0.4071102374034492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7.3699367213959119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0.45976412932443189</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0.8661476433594899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0.24147548719328871</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2.5209696943456095</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0.24147548719328871</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0.37995526607042329</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6.7434969212179983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0.57297370263182668</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0.25745200654453004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7.1775694578006366E-2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0.7493280287987254</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7.1775694578006366E-2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0.25745200654453093</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0.17373296427234131</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8.7864565941025017</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0.89474969990629027</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0.27579227758764624</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7.6888825023313956E-2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0.80270838241424869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7.6888825023313956E-2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0.27579227758764624</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0.30211364348945402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8.5890184430002527</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0.71661567978281582</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0.20476399077808338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5.7086669705638471E-2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0.59597670120377444</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5.7086669705638471E-2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0.16897578617042974</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9.6349329880676855</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0.11811622782509978</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0.37199714599936584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0.1037100230583059</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1.0827178699119706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0.10371002305830501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0.31665391202871263</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8.3335187401974213</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1.9401696988706085E-2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0.35742985747561651</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9.9648771930595181E-2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1.0403189865591038</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9.9648771930594293E-2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0.25873066727103122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8.109436366170053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0.14357730155740978</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0.26424661312393738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7.366998009229242E-2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0.76910409977578453</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7.366998009229242E-2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0.26424661312393738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6.7072816871606378E-2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8.7632293702472541</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0.24174191723237204</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0.4277445934421209</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0.11925199460810809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1.2449738393390941</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0.11925199460810809</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0.4277445934421209</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0.29951135046376542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7.2847162969639854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0.30674827526407533</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0.48135492720823336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0.1341981548430482</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1.401009623497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0.1341981548430482</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0.31799075336827531</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6.2739492714312517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0.85098039215686272</c:v>
                </c:pt>
                <c:pt idx="1">
                  <c:v>0.14901960784313731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1.0464440120067406</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0.36016964407257746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0.10041260394974216</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1.0482932840508354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0.10041260394974216</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0.35819502168513573</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8.4125203126529904</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0.55552549724586431</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0.39732655919292625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0.11077167408065502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1.1564405008353216</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0.11077167408065502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0.39732655919292625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0.10370182494275326</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6.8941971545699774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0.92061213138974551</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0.27549265589344873</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7.6805292735101283E-2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0.80183631722232462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7.6805292735100394E-2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0.27549265589344962</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0.37786382653496986</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7.9813578532763856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7.9504741467619766E-3</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0.65611811057001468</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0.18292082374283591</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1.9096673475238024</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0.18292082374283591</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0.65611811057001557</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0.44289810402090346</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6.271214963598494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7.3456990815807126</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0.27054534616542725</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0.73906955716108502</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0.20604706686378282</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2.1511020319698826</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0.20604706686378282</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0.56116278790022278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5.6807444086510062</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0.25170551842087718</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0.27602484368124625</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7.6953662711423121E-2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0.80338527864364906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7.6953662711423121E-2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0.27602484368124713</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0.26331108637661238</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8.5182495105892606</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0.41200377566082391</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0.44367710391584136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0.12369385940835276</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1.2913462752246234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0.12369385940835365</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0.20919581197974146</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7.8381033255018746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29/11/2025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29/11/2025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3660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RTH | Oxford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077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RTH | Oxford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077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RTH | Oxford University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Oxford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951994218"/>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786124058"/>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4064624204"/>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279302531"/>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190258262"/>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32%</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85</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5377768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8490159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6734872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4055201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512656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6062501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0127520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5056530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1940622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2110324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9271972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5567583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88865570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4624140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5743163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6007195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1578868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6002599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4508382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5975156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8541549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27801767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8791549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5274172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8946417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5538830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15680778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0478054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2137617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0729652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021998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7796216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39340816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99052925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16513300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4086883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4104679857"/>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62714750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45101184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369957694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6985812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419909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0363500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92517901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08145827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B9. During your pregnancy, if you contacted a midwifery team, were you given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526223854"/>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425879419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Oxford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lang="en-GB" sz="1400" b="0">
                <a:solidFill>
                  <a:prstClr val="black"/>
                </a:solidFill>
                <a:latin typeface="Arial"/>
              </a:rPr>
              <a:t>Being given information about any warning signs to look out for during pregnancy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the help they needed if they contacted a midwifery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 </a:t>
            </a:r>
            <a:r>
              <a:rPr kumimoji="0" lang="en-GB" sz="1400" b="0" i="0" u="none" strike="noStrike" kern="1200" cap="none" spc="0" normalizeH="0" baseline="0" noProof="0">
                <a:ln>
                  <a:noFill/>
                </a:ln>
                <a:solidFill>
                  <a:prstClr val="black"/>
                </a:solidFill>
                <a:effectLst/>
                <a:uLnTx/>
                <a:uFillTx/>
                <a:latin typeface="Arial"/>
                <a:ea typeface="+mj-ea"/>
                <a:cs typeface="+mj-cs"/>
              </a:rPr>
              <a:t>Midwives giving enough support and advice to feed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noProof="0">
                <a:solidFill>
                  <a:prstClr val="black"/>
                </a:solidFill>
                <a:latin typeface="Arial"/>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lang="en-GB" sz="1400" b="0">
                <a:solidFill>
                  <a:prstClr val="black"/>
                </a:solidFill>
                <a:latin typeface="Arial"/>
              </a:rPr>
              <a:t>Feelings about the length of time they waited before being seen by a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the information or explanations needed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Oxford University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7302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84413837"/>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5381660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882367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19116837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0937747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1820017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654721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914832496"/>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608548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259111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42040215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01510943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73142662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5206288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9842592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7487260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488335402"/>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097778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904716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33370922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1028052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6160484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80709861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15714316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9370659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8381838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04667048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925034176"/>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17840780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3120315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4468670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438352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9549077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9408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50028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3359225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9263117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4661315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7601945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98724136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3654850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40870071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667222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6077824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01179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390510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251271044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0591026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66031079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2522851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5655456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418553621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57788156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58622743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15698975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0596722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11441616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8640766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15214005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0677590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0429653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7991337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8069497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447580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020770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0058005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7467709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5015027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7873965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19242478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24012871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41931648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6482982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698075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0591370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2023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70481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29097228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8827367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2420448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644502969"/>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8443237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450208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177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6762315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3196701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403636202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33907016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3287932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9591430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8204765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09683966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1848883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3901734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38278974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60006643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18756406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8708777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6715310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60002991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1936445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8980087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6156197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0010942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588368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3482164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25303479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2479405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37499084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6393940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51822677"/>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8129213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548616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91844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418106704"/>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7602883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17671121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45181317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898649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346142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29561318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67017489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2335736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97489544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2212241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9963923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426675245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0541426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234637496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64553897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90318055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06373645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2735095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8031658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87026579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43340034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35732792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34629371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4692544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71475431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05738905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0401354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7207761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1865672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2554630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233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6197576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51605293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3647652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40303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1252742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1500739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3130866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2753027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9601934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5486660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21217541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5957259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51698287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3989260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7639890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9050717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2836136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7488317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1954685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3069369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426747092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38319734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4917819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7322320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32345337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8899218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1452133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5799640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6118675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612115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010578228"/>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51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81809862"/>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08453162"/>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93413480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55%</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19906632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50185633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44239068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3917710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4604909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9457115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626045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1846684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1958887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2680105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3200519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41967109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9041775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8165302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3192708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215967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1304175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41851981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4265860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91040876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8915320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10044982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6715834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04409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5152722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6564627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7262406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6267339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6396266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9950721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6469952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772309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5939474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8942781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4940511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16605</Words>
  <Application>Microsoft Office PowerPoint</Application>
  <PresentationFormat>Widescreen</PresentationFormat>
  <Paragraphs>1946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Oxford University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2025-11-29T13:53:57Z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